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D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10D7A9-6E5F-A71F-575B-87F566C4F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1A67D9-354E-41C2-498A-7D7AFCF56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D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3BE536-D4EF-F001-7A18-BD97DA1CE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E66B3F-BA4F-7553-92A0-6BE617F9E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7C627D-D427-3A14-7BF3-8F860AC7B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46122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DE3E6-531C-2BE4-C98D-C384CF093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E3964B-5C7F-6392-3917-D4120AFAD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11F372-F093-530C-EBAB-BCFD14856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B944CC-675C-904B-3CD1-AD2031E4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4F5373-0A1D-9FB5-7967-1D52DC51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85007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0D360BA-DAAE-DC4C-FAAC-2D3182B31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5512B2-562C-DD79-F257-D15147149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2E749-13B8-955C-E9D5-7886840B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16AA95-F3F8-8795-01DB-B5AB13427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0BBFE2-C154-855B-1AC9-81DE2F4E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837473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EEE471-2FA6-3046-B414-C5798854C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DC2FDC-8F04-6DB3-89CB-1B9F8CE7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AEAB9C-CFFE-251E-0EB4-0991C7C7B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944289-3BFC-453A-3157-4836C0BE2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D8764C-8B88-048C-C0F0-9AE8BDF6B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380526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E65273-9508-E018-8AB9-651F3D06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D2E37C-F608-F071-37A4-AF142A068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D30E87-D133-2DB7-9A20-1738133A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A3D12F-603F-B0FC-7E3C-5DA27939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3004CE-6849-C130-5FA3-C5D68320A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490513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06E55-084F-6FD0-0A0C-552F2C82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B62DD0-4B16-58C0-63AB-62A7A0745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40AFB7B-C60B-9AF3-313E-3D49B2941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4DC172-B93D-18AA-B8DE-732866C87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1F4DB5-E1AF-7913-9F36-8B9904666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677142-6F02-33C8-AA3F-B87091583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1765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B4867C-A723-4C97-D418-F51D0EAC8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EECF17-B902-2075-5246-7D260838F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F1345C-47C6-D635-F768-D83E232E3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879AC7-0D9E-5564-6227-E217D8B7E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AB7D27D-24BF-921E-4D7B-D8C8A62A3B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8AC835-7485-6FA7-67E4-7300E19BA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9A59CF2-ED12-3EB7-AD1A-19E08CAC3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656BACB-F6C4-C59B-1E3B-882991E7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81834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6DB10B-6C01-779E-B4C3-39448CB13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C98A830-28D1-92DD-0AAD-00191FB0F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E763B2B-B15B-06D7-2F13-93E678A0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6951414-87E5-E011-E68D-05345D5C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87615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031F64-56A2-E369-7BEF-6E51A43B8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5746AFE-77BB-D0C2-DC9D-0451DC3D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B1A080F-03A1-1B59-FCE9-9E1E652C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08614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F80CF0-A0DF-9BCA-98A8-0C8B22CCF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B16377-B37E-AF4B-8078-BD92512AB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9BCE70-8CD4-BF0B-FCE7-FCDDD5987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94805CF-A8B6-2DA3-6B54-9D732CDB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970317-671E-FA59-6D88-874D95E0C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DCF76C-6BDF-37EC-6440-B3B67B056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53920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7E13B-6F3E-273E-B6A8-AB1F50820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2D05D7A-D171-6014-D873-450AFF537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D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E1E150-EB25-0819-B675-62DF84ED32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7D78EB-369B-2D8A-91DB-F9A8B80E0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28575F-A026-4455-7D78-8976C3C30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75AEAD-2C46-43B0-5E8F-F55F7A840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85082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AD1C25-3563-65F4-4E21-698E6B870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D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B74874-2EF7-C23F-4BFB-BF9166129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D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F9143D-C416-202F-12F6-D2179A08B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C999C-2F00-487E-999F-D2979F9EF6D5}" type="datetimeFigureOut">
              <a:rPr lang="es-DO" smtClean="0"/>
              <a:t>29/4/2023</a:t>
            </a:fld>
            <a:endParaRPr lang="es-D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F5CF8B-57E2-8A83-9B99-B7B440FAD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D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A58B43-2AE0-3211-0E09-A66F66050C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DDF0-75E4-48BE-B18C-89DAC9E8B81C}" type="slidenum">
              <a:rPr lang="es-DO" smtClean="0"/>
              <a:t>‹Nº›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416758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42E2C-2F1E-2E89-8A55-17B8D2A9BB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4A9412-6FBF-8457-3548-8B24E9944C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DO"/>
          </a:p>
        </p:txBody>
      </p:sp>
      <p:pic>
        <p:nvPicPr>
          <p:cNvPr id="7" name="Imagen 6" descr="Imagen que contiene Sitio web&#10;&#10;Descripción generada automáticamente">
            <a:extLst>
              <a:ext uri="{FF2B5EF4-FFF2-40B4-BE49-F238E27FC236}">
                <a16:creationId xmlns:a16="http://schemas.microsoft.com/office/drawing/2014/main" id="{CA21F4EC-08E7-C80E-E93B-CE8777AAD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90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698F672C-1FD3-EE8A-D4F4-0508B53AB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17040A30-62AD-713F-9755-9EA0B78DB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04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EC686E9-DD34-4FCE-316F-D9D380FB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75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E15AE76-FEBE-2C19-4129-9C7C66E43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9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A70DCB3-5201-E23F-4278-0A0A5E06C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07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Descripción generada automáticamente con confianza baja">
            <a:extLst>
              <a:ext uri="{FF2B5EF4-FFF2-40B4-BE49-F238E27FC236}">
                <a16:creationId xmlns:a16="http://schemas.microsoft.com/office/drawing/2014/main" id="{0CE7101A-4A1E-2AE1-75BE-0C4B8900A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94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AC81CDD3-964B-8153-F0A7-B40364744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30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C67B188F-BE33-D6F6-AD73-DB91697685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68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ED3E3C7C-7F4A-37AB-1EDF-880B0C5BE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146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A51606D1-2A90-CE47-B22C-F0A9F206F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07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73766440-819E-8FCE-58DF-60593A63D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5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áfico, Gráfico circular&#10;&#10;Descripción generada automáticamente">
            <a:extLst>
              <a:ext uri="{FF2B5EF4-FFF2-40B4-BE49-F238E27FC236}">
                <a16:creationId xmlns:a16="http://schemas.microsoft.com/office/drawing/2014/main" id="{170AFCB6-A87A-CC18-00D9-4D107DFF0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866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Panorámica</PresentationFormat>
  <Paragraphs>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Angel Sanchez Sanchez</dc:creator>
  <cp:lastModifiedBy>Pedro Angel Sanchez Sanchez</cp:lastModifiedBy>
  <cp:revision>1</cp:revision>
  <dcterms:created xsi:type="dcterms:W3CDTF">2023-04-29T15:44:35Z</dcterms:created>
  <dcterms:modified xsi:type="dcterms:W3CDTF">2023-04-29T15:49:02Z</dcterms:modified>
</cp:coreProperties>
</file>

<file path=docProps/thumbnail.jpeg>
</file>